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09" r:id="rId1"/>
  </p:sldMasterIdLst>
  <p:sldIdLst>
    <p:sldId id="257" r:id="rId2"/>
    <p:sldId id="258" r:id="rId3"/>
    <p:sldId id="259" r:id="rId4"/>
    <p:sldId id="260" r:id="rId5"/>
    <p:sldId id="261" r:id="rId6"/>
    <p:sldId id="262" r:id="rId7"/>
    <p:sldId id="263" r:id="rId8"/>
    <p:sldId id="264" r:id="rId9"/>
    <p:sldId id="265" r:id="rId10"/>
    <p:sldId id="266" r:id="rId11"/>
    <p:sldId id="267" r:id="rId1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0" d="100"/>
          <a:sy n="70" d="100"/>
        </p:scale>
        <p:origin x="-744" y="-96"/>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5" name="Rectangle 14"/>
          <p:cNvSpPr>
            <a:spLocks noChangeArrowheads="1"/>
          </p:cNvSpPr>
          <p:nvPr/>
        </p:nvSpPr>
        <p:spPr bwMode="white">
          <a:xfrm>
            <a:off x="0" y="6705600"/>
            <a:ext cx="12192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11988800" y="3048"/>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12192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95072" y="6391657"/>
            <a:ext cx="11777472"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Subtitle 8"/>
          <p:cNvSpPr>
            <a:spLocks noGrp="1"/>
          </p:cNvSpPr>
          <p:nvPr>
            <p:ph type="subTitle" idx="1"/>
          </p:nvPr>
        </p:nvSpPr>
        <p:spPr>
          <a:xfrm>
            <a:off x="1828800" y="2819400"/>
            <a:ext cx="85344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28" name="Date Placeholder 27"/>
          <p:cNvSpPr>
            <a:spLocks noGrp="1"/>
          </p:cNvSpPr>
          <p:nvPr>
            <p:ph type="dt" sz="half" idx="10"/>
          </p:nvPr>
        </p:nvSpPr>
        <p:spPr/>
        <p:txBody>
          <a:bodyPr/>
          <a:lstStyle/>
          <a:p>
            <a:fld id="{4047C910-7A72-4CD3-A0B0-5C694D8BBD20}" type="datetimeFigureOut">
              <a:rPr lang="en-US" smtClean="0"/>
              <a:t>9/15/2021</a:t>
            </a:fld>
            <a:endParaRPr lang="en-US"/>
          </a:p>
        </p:txBody>
      </p:sp>
      <p:sp>
        <p:nvSpPr>
          <p:cNvPr id="17" name="Footer Placeholder 16"/>
          <p:cNvSpPr>
            <a:spLocks noGrp="1"/>
          </p:cNvSpPr>
          <p:nvPr>
            <p:ph type="ftr" sz="quarter" idx="11"/>
          </p:nvPr>
        </p:nvSpPr>
        <p:spPr/>
        <p:txBody>
          <a:bodyPr/>
          <a:lstStyle/>
          <a:p>
            <a:endParaRPr lang="en-US"/>
          </a:p>
        </p:txBody>
      </p:sp>
      <p:sp>
        <p:nvSpPr>
          <p:cNvPr id="7" name="Straight Connector 6"/>
          <p:cNvSpPr>
            <a:spLocks noChangeShapeType="1"/>
          </p:cNvSpPr>
          <p:nvPr/>
        </p:nvSpPr>
        <p:spPr bwMode="auto">
          <a:xfrm>
            <a:off x="207264" y="2420112"/>
            <a:ext cx="11777472"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auto">
          <a:xfrm>
            <a:off x="203200" y="152400"/>
            <a:ext cx="11777472"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Oval 12"/>
          <p:cNvSpPr/>
          <p:nvPr/>
        </p:nvSpPr>
        <p:spPr>
          <a:xfrm>
            <a:off x="5689600" y="2115312"/>
            <a:ext cx="8128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Oval 13"/>
          <p:cNvSpPr/>
          <p:nvPr/>
        </p:nvSpPr>
        <p:spPr>
          <a:xfrm>
            <a:off x="5815584" y="2209800"/>
            <a:ext cx="560832"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Slide Number Placeholder 28"/>
          <p:cNvSpPr>
            <a:spLocks noGrp="1"/>
          </p:cNvSpPr>
          <p:nvPr>
            <p:ph type="sldNum" sz="quarter" idx="12"/>
          </p:nvPr>
        </p:nvSpPr>
        <p:spPr>
          <a:xfrm>
            <a:off x="5791200" y="2199451"/>
            <a:ext cx="609600" cy="441325"/>
          </a:xfrm>
        </p:spPr>
        <p:txBody>
          <a:bodyPr/>
          <a:lstStyle>
            <a:lvl1pPr>
              <a:defRPr>
                <a:solidFill>
                  <a:schemeClr val="accent3">
                    <a:shade val="75000"/>
                  </a:schemeClr>
                </a:solidFill>
              </a:defRPr>
            </a:lvl1pPr>
          </a:lstStyle>
          <a:p>
            <a:fld id="{18A111AB-C344-4F19-B220-872CB6BD0846}" type="slidenum">
              <a:rPr lang="en-US" smtClean="0"/>
              <a:t>‹#›</a:t>
            </a:fld>
            <a:endParaRPr lang="en-US"/>
          </a:p>
        </p:txBody>
      </p:sp>
      <p:sp>
        <p:nvSpPr>
          <p:cNvPr id="8" name="Title 7"/>
          <p:cNvSpPr>
            <a:spLocks noGrp="1"/>
          </p:cNvSpPr>
          <p:nvPr>
            <p:ph type="ctrTitle"/>
          </p:nvPr>
        </p:nvSpPr>
        <p:spPr>
          <a:xfrm>
            <a:off x="914400" y="381000"/>
            <a:ext cx="10363200" cy="1752600"/>
          </a:xfrm>
        </p:spPr>
        <p:txBody>
          <a:bodyPr anchor="b"/>
          <a:lstStyle>
            <a:lvl1pPr>
              <a:defRPr sz="4200">
                <a:solidFill>
                  <a:schemeClr val="accent1"/>
                </a:solidFill>
              </a:defRPr>
            </a:lvl1pPr>
          </a:lstStyle>
          <a:p>
            <a:r>
              <a:rPr kumimoji="0" lang="en-US"/>
              <a:t>Click to edit Master title style</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4047C910-7A72-4CD3-A0B0-5C694D8BBD20}" type="datetimeFigureOut">
              <a:rPr lang="en-US" smtClean="0"/>
              <a:t>9/15/2021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8A111AB-C344-4F19-B220-872CB6BD0846}"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12192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9347200" y="0"/>
            <a:ext cx="28448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12192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0"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a:spLocks noChangeArrowheads="1"/>
          </p:cNvSpPr>
          <p:nvPr/>
        </p:nvSpPr>
        <p:spPr bwMode="auto">
          <a:xfrm>
            <a:off x="195072" y="6391657"/>
            <a:ext cx="11777472"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203200" y="155448"/>
            <a:ext cx="11777472"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Straight Connector 12"/>
          <p:cNvSpPr>
            <a:spLocks noChangeShapeType="1"/>
          </p:cNvSpPr>
          <p:nvPr/>
        </p:nvSpPr>
        <p:spPr bwMode="auto">
          <a:xfrm rot="5400000">
            <a:off x="6403340"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4" name="Oval 13"/>
          <p:cNvSpPr/>
          <p:nvPr/>
        </p:nvSpPr>
        <p:spPr>
          <a:xfrm>
            <a:off x="9119616" y="2925763"/>
            <a:ext cx="8128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9245600" y="3020251"/>
            <a:ext cx="560832"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9221216" y="3009902"/>
            <a:ext cx="609600" cy="441325"/>
          </a:xfrm>
        </p:spPr>
        <p:txBody>
          <a:bodyPr/>
          <a:lstStyle/>
          <a:p>
            <a:fld id="{18A111AB-C344-4F19-B220-872CB6BD0846}" type="slidenum">
              <a:rPr lang="en-US" smtClean="0"/>
              <a:t>‹#›</a:t>
            </a:fld>
            <a:endParaRPr lang="en-US"/>
          </a:p>
        </p:txBody>
      </p:sp>
      <p:sp>
        <p:nvSpPr>
          <p:cNvPr id="3" name="Vertical Text Placeholder 2"/>
          <p:cNvSpPr>
            <a:spLocks noGrp="1"/>
          </p:cNvSpPr>
          <p:nvPr>
            <p:ph type="body" orient="vert" idx="1"/>
          </p:nvPr>
        </p:nvSpPr>
        <p:spPr>
          <a:xfrm>
            <a:off x="406400" y="304800"/>
            <a:ext cx="8737600" cy="5821366"/>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4047C910-7A72-4CD3-A0B0-5C694D8BBD20}" type="datetimeFigureOut">
              <a:rPr lang="en-US" smtClean="0"/>
              <a:t>9/15/2021</a:t>
            </a:fld>
            <a:endParaRPr lang="en-US"/>
          </a:p>
        </p:txBody>
      </p:sp>
      <p:sp>
        <p:nvSpPr>
          <p:cNvPr id="5" name="Footer Placeholder 4"/>
          <p:cNvSpPr>
            <a:spLocks noGrp="1"/>
          </p:cNvSpPr>
          <p:nvPr>
            <p:ph type="ftr" sz="quarter" idx="11"/>
          </p:nvPr>
        </p:nvSpPr>
        <p:spPr/>
        <p:txBody>
          <a:bodyPr/>
          <a:lstStyle/>
          <a:p>
            <a:endParaRPr lang="en-US"/>
          </a:p>
        </p:txBody>
      </p:sp>
      <p:sp>
        <p:nvSpPr>
          <p:cNvPr id="2" name="Vertical Title 1"/>
          <p:cNvSpPr>
            <a:spLocks noGrp="1"/>
          </p:cNvSpPr>
          <p:nvPr>
            <p:ph type="title" orient="vert"/>
          </p:nvPr>
        </p:nvSpPr>
        <p:spPr>
          <a:xfrm>
            <a:off x="9855200" y="304802"/>
            <a:ext cx="1930400" cy="5851525"/>
          </a:xfrm>
        </p:spPr>
        <p:txBody>
          <a:bodyPr vert="eaVert"/>
          <a:lstStyle/>
          <a:p>
            <a:r>
              <a:rPr kumimoji="0" lang="en-US"/>
              <a:t>Click to edit Master title style</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3">
                    <a:shade val="75000"/>
                  </a:schemeClr>
                </a:solidFill>
              </a:defRPr>
            </a:lvl1pPr>
          </a:lstStyle>
          <a:p>
            <a:r>
              <a:rPr kumimoji="0" lang="en-US"/>
              <a:t>Click to edit Master title style</a:t>
            </a:r>
          </a:p>
        </p:txBody>
      </p:sp>
      <p:sp>
        <p:nvSpPr>
          <p:cNvPr id="4" name="Date Placeholder 3"/>
          <p:cNvSpPr>
            <a:spLocks noGrp="1"/>
          </p:cNvSpPr>
          <p:nvPr>
            <p:ph type="dt" sz="half" idx="10"/>
          </p:nvPr>
        </p:nvSpPr>
        <p:spPr/>
        <p:txBody>
          <a:bodyPr/>
          <a:lstStyle/>
          <a:p>
            <a:fld id="{4047C910-7A72-4CD3-A0B0-5C694D8BBD20}" type="datetimeFigureOut">
              <a:rPr lang="en-US" smtClean="0"/>
              <a:t>9/15/2021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5815584" y="1026373"/>
            <a:ext cx="609600" cy="441325"/>
          </a:xfrm>
        </p:spPr>
        <p:txBody>
          <a:bodyPr/>
          <a:lstStyle/>
          <a:p>
            <a:fld id="{18A111AB-C344-4F19-B220-872CB6BD0846}" type="slidenum">
              <a:rPr lang="en-US" smtClean="0"/>
              <a:t>‹#›</a:t>
            </a:fld>
            <a:endParaRPr lang="en-US"/>
          </a:p>
        </p:txBody>
      </p:sp>
      <p:sp>
        <p:nvSpPr>
          <p:cNvPr id="8" name="Content Placeholder 7"/>
          <p:cNvSpPr>
            <a:spLocks noGrp="1"/>
          </p:cNvSpPr>
          <p:nvPr>
            <p:ph sz="quarter" idx="1"/>
          </p:nvPr>
        </p:nvSpPr>
        <p:spPr>
          <a:xfrm>
            <a:off x="402336" y="1527048"/>
            <a:ext cx="1133856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12192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12192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11988800" y="1905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203200" y="2286000"/>
            <a:ext cx="11777472"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207264" y="142352"/>
            <a:ext cx="11777472"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ext Placeholder 2"/>
          <p:cNvSpPr>
            <a:spLocks noGrp="1"/>
          </p:cNvSpPr>
          <p:nvPr>
            <p:ph type="body" idx="1"/>
          </p:nvPr>
        </p:nvSpPr>
        <p:spPr>
          <a:xfrm>
            <a:off x="1824568" y="2743200"/>
            <a:ext cx="8640232"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13" name="Rectangle 12"/>
          <p:cNvSpPr>
            <a:spLocks noChangeArrowheads="1"/>
          </p:cNvSpPr>
          <p:nvPr/>
        </p:nvSpPr>
        <p:spPr bwMode="auto">
          <a:xfrm>
            <a:off x="195072" y="6391657"/>
            <a:ext cx="11777472"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Rectangle 13"/>
          <p:cNvSpPr>
            <a:spLocks noChangeArrowheads="1"/>
          </p:cNvSpPr>
          <p:nvPr/>
        </p:nvSpPr>
        <p:spPr bwMode="auto">
          <a:xfrm>
            <a:off x="203200" y="152400"/>
            <a:ext cx="11777472"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Footer Placeholder 4"/>
          <p:cNvSpPr>
            <a:spLocks noGrp="1"/>
          </p:cNvSpPr>
          <p:nvPr>
            <p:ph type="ftr" sz="quarter" idx="11"/>
          </p:nvPr>
        </p:nvSpPr>
        <p:spPr/>
        <p:txBody>
          <a:bodyPr/>
          <a:lstStyle/>
          <a:p>
            <a:endParaRPr lang="en-US"/>
          </a:p>
        </p:txBody>
      </p:sp>
      <p:sp>
        <p:nvSpPr>
          <p:cNvPr id="4" name="Date Placeholder 3"/>
          <p:cNvSpPr>
            <a:spLocks noGrp="1"/>
          </p:cNvSpPr>
          <p:nvPr>
            <p:ph type="dt" sz="half" idx="10"/>
          </p:nvPr>
        </p:nvSpPr>
        <p:spPr/>
        <p:txBody>
          <a:bodyPr/>
          <a:lstStyle/>
          <a:p>
            <a:fld id="{4047C910-7A72-4CD3-A0B0-5C694D8BBD20}" type="datetimeFigureOut">
              <a:rPr lang="en-US" smtClean="0"/>
              <a:t>9/15/2021</a:t>
            </a:fld>
            <a:endParaRPr lang="en-US"/>
          </a:p>
        </p:txBody>
      </p:sp>
      <p:sp>
        <p:nvSpPr>
          <p:cNvPr id="8" name="Straight Connector 7"/>
          <p:cNvSpPr>
            <a:spLocks noChangeShapeType="1"/>
          </p:cNvSpPr>
          <p:nvPr/>
        </p:nvSpPr>
        <p:spPr bwMode="auto">
          <a:xfrm>
            <a:off x="203200" y="2438400"/>
            <a:ext cx="11777472"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Oval 9"/>
          <p:cNvSpPr/>
          <p:nvPr/>
        </p:nvSpPr>
        <p:spPr>
          <a:xfrm>
            <a:off x="5689600" y="2115312"/>
            <a:ext cx="8128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5815584" y="2209800"/>
            <a:ext cx="560832"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5791200" y="2199451"/>
            <a:ext cx="609600" cy="441325"/>
          </a:xfrm>
        </p:spPr>
        <p:txBody>
          <a:bodyPr/>
          <a:lstStyle>
            <a:lvl1pPr>
              <a:defRPr>
                <a:solidFill>
                  <a:schemeClr val="accent3">
                    <a:shade val="75000"/>
                  </a:schemeClr>
                </a:solidFill>
              </a:defRPr>
            </a:lvl1pPr>
          </a:lstStyle>
          <a:p>
            <a:fld id="{18A111AB-C344-4F19-B220-872CB6BD0846}" type="slidenum">
              <a:rPr lang="en-US" smtClean="0"/>
              <a:t>‹#›</a:t>
            </a:fld>
            <a:endParaRPr lang="en-US"/>
          </a:p>
        </p:txBody>
      </p:sp>
      <p:sp>
        <p:nvSpPr>
          <p:cNvPr id="2" name="Title 1"/>
          <p:cNvSpPr>
            <a:spLocks noGrp="1"/>
          </p:cNvSpPr>
          <p:nvPr>
            <p:ph type="title"/>
          </p:nvPr>
        </p:nvSpPr>
        <p:spPr>
          <a:xfrm>
            <a:off x="963084" y="533400"/>
            <a:ext cx="10363200" cy="1524000"/>
          </a:xfrm>
        </p:spPr>
        <p:txBody>
          <a:bodyPr anchor="b"/>
          <a:lstStyle>
            <a:lvl1pPr algn="ctr">
              <a:buNone/>
              <a:defRPr sz="4200" b="0" cap="none" baseline="0">
                <a:solidFill>
                  <a:srgbClr val="FFFFFF"/>
                </a:solidFill>
              </a:defRPr>
            </a:lvl1pPr>
          </a:lstStyle>
          <a:p>
            <a:r>
              <a:rPr kumimoji="0" lang="en-US"/>
              <a:t>Click to edit Master title style</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02336" y="228600"/>
            <a:ext cx="11379200" cy="758952"/>
          </a:xfrm>
        </p:spPr>
        <p:txBody>
          <a:bodyPr/>
          <a:lstStyle/>
          <a:p>
            <a:r>
              <a:rPr kumimoji="0" lang="en-US"/>
              <a:t>Click to edit Master title style</a:t>
            </a:r>
          </a:p>
        </p:txBody>
      </p:sp>
      <p:sp>
        <p:nvSpPr>
          <p:cNvPr id="5" name="Date Placeholder 4"/>
          <p:cNvSpPr>
            <a:spLocks noGrp="1"/>
          </p:cNvSpPr>
          <p:nvPr>
            <p:ph type="dt" sz="half" idx="10"/>
          </p:nvPr>
        </p:nvSpPr>
        <p:spPr>
          <a:xfrm>
            <a:off x="7721600" y="6409944"/>
            <a:ext cx="4059936" cy="365760"/>
          </a:xfrm>
        </p:spPr>
        <p:txBody>
          <a:bodyPr/>
          <a:lstStyle/>
          <a:p>
            <a:fld id="{4047C910-7A72-4CD3-A0B0-5C694D8BBD20}" type="datetimeFigureOut">
              <a:rPr lang="en-US" smtClean="0"/>
              <a:t>9/15/2021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8A111AB-C344-4F19-B220-872CB6BD0846}" type="slidenum">
              <a:rPr lang="en-US" smtClean="0"/>
              <a:t>‹#›</a:t>
            </a:fld>
            <a:endParaRPr lang="en-US"/>
          </a:p>
        </p:txBody>
      </p:sp>
      <p:sp>
        <p:nvSpPr>
          <p:cNvPr id="8" name="Straight Connector 7"/>
          <p:cNvSpPr>
            <a:spLocks noChangeShapeType="1"/>
          </p:cNvSpPr>
          <p:nvPr/>
        </p:nvSpPr>
        <p:spPr bwMode="auto">
          <a:xfrm flipV="1">
            <a:off x="6084107" y="1575653"/>
            <a:ext cx="11895"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Content Placeholder 9"/>
          <p:cNvSpPr>
            <a:spLocks noGrp="1"/>
          </p:cNvSpPr>
          <p:nvPr>
            <p:ph sz="half" idx="1"/>
          </p:nvPr>
        </p:nvSpPr>
        <p:spPr>
          <a:xfrm>
            <a:off x="402336" y="1371600"/>
            <a:ext cx="5384800" cy="4681728"/>
          </a:xfrm>
        </p:spPr>
        <p:txBody>
          <a:bodyPr/>
          <a:lstStyle>
            <a:lvl1pPr>
              <a:defRPr sz="2500"/>
            </a:lvl1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2" name="Content Placeholder 11"/>
          <p:cNvSpPr>
            <a:spLocks noGrp="1"/>
          </p:cNvSpPr>
          <p:nvPr>
            <p:ph sz="half" idx="2"/>
          </p:nvPr>
        </p:nvSpPr>
        <p:spPr>
          <a:xfrm>
            <a:off x="6400800" y="1371600"/>
            <a:ext cx="5384800" cy="4681728"/>
          </a:xfrm>
        </p:spPr>
        <p:txBody>
          <a:bodyPr/>
          <a:lstStyle>
            <a:lvl1pPr>
              <a:defRPr sz="2500"/>
            </a:lvl1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10" name="Straight Connector 9"/>
          <p:cNvSpPr>
            <a:spLocks noChangeShapeType="1"/>
          </p:cNvSpPr>
          <p:nvPr/>
        </p:nvSpPr>
        <p:spPr bwMode="auto">
          <a:xfrm flipV="1">
            <a:off x="6096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Rectangle 19"/>
          <p:cNvSpPr>
            <a:spLocks noChangeArrowheads="1"/>
          </p:cNvSpPr>
          <p:nvPr/>
        </p:nvSpPr>
        <p:spPr bwMode="white">
          <a:xfrm>
            <a:off x="0" y="0"/>
            <a:ext cx="12192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12192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1" name="Rectangle 20"/>
          <p:cNvSpPr>
            <a:spLocks noChangeArrowheads="1"/>
          </p:cNvSpPr>
          <p:nvPr/>
        </p:nvSpPr>
        <p:spPr bwMode="white">
          <a:xfrm>
            <a:off x="0"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2" name="Rectangle 21"/>
          <p:cNvSpPr>
            <a:spLocks noChangeArrowheads="1"/>
          </p:cNvSpPr>
          <p:nvPr/>
        </p:nvSpPr>
        <p:spPr bwMode="white">
          <a:xfrm>
            <a:off x="11988800"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p:nvPr/>
        </p:nvSpPr>
        <p:spPr>
          <a:xfrm>
            <a:off x="203200" y="1371600"/>
            <a:ext cx="11777472"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a:spLocks noChangeArrowheads="1"/>
          </p:cNvSpPr>
          <p:nvPr/>
        </p:nvSpPr>
        <p:spPr bwMode="auto">
          <a:xfrm>
            <a:off x="194564" y="6391656"/>
            <a:ext cx="11777472"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ext Placeholder 2"/>
          <p:cNvSpPr>
            <a:spLocks noGrp="1"/>
          </p:cNvSpPr>
          <p:nvPr>
            <p:ph type="body" idx="1"/>
          </p:nvPr>
        </p:nvSpPr>
        <p:spPr>
          <a:xfrm>
            <a:off x="402336" y="1524000"/>
            <a:ext cx="5386917"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6388441" y="1524000"/>
            <a:ext cx="5389033"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7" name="Date Placeholder 6"/>
          <p:cNvSpPr>
            <a:spLocks noGrp="1"/>
          </p:cNvSpPr>
          <p:nvPr>
            <p:ph type="dt" sz="half" idx="10"/>
          </p:nvPr>
        </p:nvSpPr>
        <p:spPr/>
        <p:txBody>
          <a:bodyPr/>
          <a:lstStyle/>
          <a:p>
            <a:fld id="{4047C910-7A72-4CD3-A0B0-5C694D8BBD20}" type="datetimeFigureOut">
              <a:rPr lang="en-US" smtClean="0"/>
              <a:t>9/15/2021</a:t>
            </a:fld>
            <a:endParaRPr lang="en-US"/>
          </a:p>
        </p:txBody>
      </p:sp>
      <p:sp>
        <p:nvSpPr>
          <p:cNvPr id="8" name="Footer Placeholder 7"/>
          <p:cNvSpPr>
            <a:spLocks noGrp="1"/>
          </p:cNvSpPr>
          <p:nvPr>
            <p:ph type="ftr" sz="quarter" idx="11"/>
          </p:nvPr>
        </p:nvSpPr>
        <p:spPr>
          <a:xfrm>
            <a:off x="406400" y="6409944"/>
            <a:ext cx="4775200" cy="365760"/>
          </a:xfrm>
        </p:spPr>
        <p:txBody>
          <a:bodyPr/>
          <a:lstStyle/>
          <a:p>
            <a:endParaRPr lang="en-US"/>
          </a:p>
        </p:txBody>
      </p:sp>
      <p:sp>
        <p:nvSpPr>
          <p:cNvPr id="15" name="Straight Connector 14"/>
          <p:cNvSpPr>
            <a:spLocks noChangeShapeType="1"/>
          </p:cNvSpPr>
          <p:nvPr/>
        </p:nvSpPr>
        <p:spPr bwMode="auto">
          <a:xfrm>
            <a:off x="203200" y="1280160"/>
            <a:ext cx="11777472"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auto">
          <a:xfrm>
            <a:off x="203200" y="155448"/>
            <a:ext cx="11777472"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4" name="Content Placeholder 23"/>
          <p:cNvSpPr>
            <a:spLocks noGrp="1"/>
          </p:cNvSpPr>
          <p:nvPr>
            <p:ph sz="quarter" idx="2"/>
          </p:nvPr>
        </p:nvSpPr>
        <p:spPr>
          <a:xfrm>
            <a:off x="402336" y="2471383"/>
            <a:ext cx="5388864" cy="3818404"/>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6" name="Content Placeholder 25"/>
          <p:cNvSpPr>
            <a:spLocks noGrp="1"/>
          </p:cNvSpPr>
          <p:nvPr>
            <p:ph sz="quarter" idx="4"/>
          </p:nvPr>
        </p:nvSpPr>
        <p:spPr>
          <a:xfrm>
            <a:off x="6400800" y="2471383"/>
            <a:ext cx="5384800" cy="3822192"/>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5" name="Oval 24"/>
          <p:cNvSpPr/>
          <p:nvPr/>
        </p:nvSpPr>
        <p:spPr>
          <a:xfrm>
            <a:off x="5689600" y="956036"/>
            <a:ext cx="8128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Oval 26"/>
          <p:cNvSpPr/>
          <p:nvPr/>
        </p:nvSpPr>
        <p:spPr>
          <a:xfrm>
            <a:off x="5815584" y="1050524"/>
            <a:ext cx="560832"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Slide Number Placeholder 8"/>
          <p:cNvSpPr>
            <a:spLocks noGrp="1"/>
          </p:cNvSpPr>
          <p:nvPr>
            <p:ph type="sldNum" sz="quarter" idx="12"/>
          </p:nvPr>
        </p:nvSpPr>
        <p:spPr>
          <a:xfrm>
            <a:off x="5791200" y="1042417"/>
            <a:ext cx="609600" cy="441325"/>
          </a:xfrm>
        </p:spPr>
        <p:txBody>
          <a:bodyPr/>
          <a:lstStyle>
            <a:lvl1pPr algn="ctr">
              <a:defRPr/>
            </a:lvl1pPr>
          </a:lstStyle>
          <a:p>
            <a:fld id="{18A111AB-C344-4F19-B220-872CB6BD0846}" type="slidenum">
              <a:rPr lang="en-US" smtClean="0"/>
              <a:t>‹#›</a:t>
            </a:fld>
            <a:endParaRPr lang="en-US"/>
          </a:p>
        </p:txBody>
      </p:sp>
      <p:sp>
        <p:nvSpPr>
          <p:cNvPr id="23" name="Title 22"/>
          <p:cNvSpPr>
            <a:spLocks noGrp="1"/>
          </p:cNvSpPr>
          <p:nvPr>
            <p:ph type="title"/>
          </p:nvPr>
        </p:nvSpPr>
        <p:spPr/>
        <p:txBody>
          <a:bodyPr rtlCol="0" anchor="b" anchorCtr="0"/>
          <a:lstStyle/>
          <a:p>
            <a:r>
              <a:rPr kumimoji="0" lang="en-US"/>
              <a:t>Click to edit Master title style</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Date Placeholder 2"/>
          <p:cNvSpPr>
            <a:spLocks noGrp="1"/>
          </p:cNvSpPr>
          <p:nvPr>
            <p:ph type="dt" sz="half" idx="10"/>
          </p:nvPr>
        </p:nvSpPr>
        <p:spPr/>
        <p:txBody>
          <a:bodyPr/>
          <a:lstStyle/>
          <a:p>
            <a:fld id="{4047C910-7A72-4CD3-A0B0-5C694D8BBD20}" type="datetimeFigureOut">
              <a:rPr lang="en-US" smtClean="0"/>
              <a:t>9/15/2021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a:xfrm>
            <a:off x="5791200" y="1036021"/>
            <a:ext cx="609600" cy="441325"/>
          </a:xfrm>
        </p:spPr>
        <p:txBody>
          <a:bodyPr/>
          <a:lstStyle/>
          <a:p>
            <a:fld id="{18A111AB-C344-4F19-B220-872CB6BD0846}"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12192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0" y="0"/>
            <a:ext cx="12192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11988800"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Rectangle 4"/>
          <p:cNvSpPr>
            <a:spLocks noChangeArrowheads="1"/>
          </p:cNvSpPr>
          <p:nvPr/>
        </p:nvSpPr>
        <p:spPr bwMode="auto">
          <a:xfrm>
            <a:off x="195072" y="6391657"/>
            <a:ext cx="11777472"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6" name="Rectangle 5"/>
          <p:cNvSpPr>
            <a:spLocks noChangeArrowheads="1"/>
          </p:cNvSpPr>
          <p:nvPr/>
        </p:nvSpPr>
        <p:spPr bwMode="auto">
          <a:xfrm>
            <a:off x="203200" y="158496"/>
            <a:ext cx="11777472"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 name="Date Placeholder 1"/>
          <p:cNvSpPr>
            <a:spLocks noGrp="1"/>
          </p:cNvSpPr>
          <p:nvPr>
            <p:ph type="dt" sz="half" idx="10"/>
          </p:nvPr>
        </p:nvSpPr>
        <p:spPr/>
        <p:txBody>
          <a:bodyPr/>
          <a:lstStyle/>
          <a:p>
            <a:fld id="{4047C910-7A72-4CD3-A0B0-5C694D8BBD20}" type="datetimeFigureOut">
              <a:rPr lang="en-US" smtClean="0"/>
              <a:t>9/15/2021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a:xfrm>
            <a:off x="5689600" y="6324600"/>
            <a:ext cx="812800" cy="441324"/>
          </a:xfrm>
        </p:spPr>
        <p:txBody>
          <a:bodyPr/>
          <a:lstStyle>
            <a:lvl1pPr>
              <a:defRPr>
                <a:solidFill>
                  <a:srgbClr val="FFFFFF"/>
                </a:solidFill>
              </a:defRPr>
            </a:lvl1pPr>
          </a:lstStyle>
          <a:p>
            <a:fld id="{18A111AB-C344-4F19-B220-872CB6BD0846}"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9" name="Rectangle 18"/>
          <p:cNvSpPr>
            <a:spLocks noChangeArrowheads="1"/>
          </p:cNvSpPr>
          <p:nvPr/>
        </p:nvSpPr>
        <p:spPr bwMode="auto">
          <a:xfrm>
            <a:off x="203200" y="152400"/>
            <a:ext cx="11777472"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12192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11988800"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12192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3" name="Rectangle 12"/>
          <p:cNvSpPr/>
          <p:nvPr/>
        </p:nvSpPr>
        <p:spPr>
          <a:xfrm>
            <a:off x="203200" y="609600"/>
            <a:ext cx="36576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508000" y="914400"/>
            <a:ext cx="3149600" cy="990600"/>
          </a:xfrm>
        </p:spPr>
        <p:txBody>
          <a:bodyPr anchor="b">
            <a:noAutofit/>
          </a:bodyPr>
          <a:lstStyle>
            <a:lvl1pPr algn="l">
              <a:buNone/>
              <a:defRPr sz="2200" b="1">
                <a:solidFill>
                  <a:srgbClr val="FFFFFF"/>
                </a:solidFill>
              </a:defRPr>
            </a:lvl1pPr>
          </a:lstStyle>
          <a:p>
            <a:r>
              <a:rPr kumimoji="0" lang="en-US"/>
              <a:t>Click to edit Master title style</a:t>
            </a:r>
          </a:p>
        </p:txBody>
      </p:sp>
      <p:sp>
        <p:nvSpPr>
          <p:cNvPr id="3" name="Text Placeholder 2"/>
          <p:cNvSpPr>
            <a:spLocks noGrp="1"/>
          </p:cNvSpPr>
          <p:nvPr>
            <p:ph type="body" idx="2"/>
          </p:nvPr>
        </p:nvSpPr>
        <p:spPr>
          <a:xfrm>
            <a:off x="508000" y="1981201"/>
            <a:ext cx="31496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8" name="Rectangle 7"/>
          <p:cNvSpPr>
            <a:spLocks noChangeArrowheads="1"/>
          </p:cNvSpPr>
          <p:nvPr/>
        </p:nvSpPr>
        <p:spPr bwMode="auto">
          <a:xfrm>
            <a:off x="203200" y="152400"/>
            <a:ext cx="11777472"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Straight Connector 8"/>
          <p:cNvSpPr>
            <a:spLocks noChangeShapeType="1"/>
          </p:cNvSpPr>
          <p:nvPr/>
        </p:nvSpPr>
        <p:spPr bwMode="auto">
          <a:xfrm>
            <a:off x="203200" y="533400"/>
            <a:ext cx="11777472"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Content Placeholder 19"/>
          <p:cNvSpPr>
            <a:spLocks noGrp="1"/>
          </p:cNvSpPr>
          <p:nvPr>
            <p:ph sz="quarter" idx="1"/>
          </p:nvPr>
        </p:nvSpPr>
        <p:spPr>
          <a:xfrm>
            <a:off x="4165600" y="685800"/>
            <a:ext cx="7518400" cy="54102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0" name="Oval 9"/>
          <p:cNvSpPr/>
          <p:nvPr/>
        </p:nvSpPr>
        <p:spPr>
          <a:xfrm>
            <a:off x="1727200" y="228600"/>
            <a:ext cx="8128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1853184" y="323088"/>
            <a:ext cx="560832"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lide Number Placeholder 6"/>
          <p:cNvSpPr>
            <a:spLocks noGrp="1"/>
          </p:cNvSpPr>
          <p:nvPr>
            <p:ph type="sldNum" sz="quarter" idx="12"/>
          </p:nvPr>
        </p:nvSpPr>
        <p:spPr>
          <a:xfrm>
            <a:off x="1828800" y="312739"/>
            <a:ext cx="609600" cy="441325"/>
          </a:xfrm>
        </p:spPr>
        <p:txBody>
          <a:bodyPr/>
          <a:lstStyle>
            <a:lvl1pPr>
              <a:defRPr>
                <a:solidFill>
                  <a:schemeClr val="accent3">
                    <a:shade val="75000"/>
                  </a:schemeClr>
                </a:solidFill>
              </a:defRPr>
            </a:lvl1pPr>
          </a:lstStyle>
          <a:p>
            <a:fld id="{18A111AB-C344-4F19-B220-872CB6BD0846}" type="slidenum">
              <a:rPr lang="en-US" smtClean="0"/>
              <a:t>‹#›</a:t>
            </a:fld>
            <a:endParaRPr lang="en-US"/>
          </a:p>
        </p:txBody>
      </p:sp>
      <p:sp>
        <p:nvSpPr>
          <p:cNvPr id="21" name="Rectangle 20"/>
          <p:cNvSpPr>
            <a:spLocks noChangeArrowheads="1"/>
          </p:cNvSpPr>
          <p:nvPr/>
        </p:nvSpPr>
        <p:spPr bwMode="auto">
          <a:xfrm>
            <a:off x="199136" y="6388386"/>
            <a:ext cx="11777472"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Date Placeholder 4"/>
          <p:cNvSpPr>
            <a:spLocks noGrp="1"/>
          </p:cNvSpPr>
          <p:nvPr>
            <p:ph type="dt" sz="half" idx="10"/>
          </p:nvPr>
        </p:nvSpPr>
        <p:spPr/>
        <p:txBody>
          <a:bodyPr/>
          <a:lstStyle/>
          <a:p>
            <a:fld id="{4047C910-7A72-4CD3-A0B0-5C694D8BBD20}" type="datetimeFigureOut">
              <a:rPr lang="en-US" smtClean="0"/>
              <a:t>9/15/2021</a:t>
            </a:fld>
            <a:endParaRPr lang="en-US"/>
          </a:p>
        </p:txBody>
      </p:sp>
      <p:sp>
        <p:nvSpPr>
          <p:cNvPr id="6" name="Footer Placeholder 5"/>
          <p:cNvSpPr>
            <a:spLocks noGrp="1"/>
          </p:cNvSpPr>
          <p:nvPr>
            <p:ph type="ftr" sz="quarter" idx="11"/>
          </p:nvPr>
        </p:nvSpPr>
        <p:spPr>
          <a:xfrm>
            <a:off x="402336" y="6410848"/>
            <a:ext cx="4511040" cy="365760"/>
          </a:xfrm>
        </p:spPr>
        <p:txBody>
          <a:bodyPr/>
          <a:lstStyle/>
          <a:p>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1" name="Straight Connector 20"/>
          <p:cNvSpPr>
            <a:spLocks noChangeShapeType="1"/>
          </p:cNvSpPr>
          <p:nvPr/>
        </p:nvSpPr>
        <p:spPr bwMode="auto">
          <a:xfrm>
            <a:off x="203200" y="533400"/>
            <a:ext cx="11777472"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12192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11988800"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12192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0" name="Rectangle 19"/>
          <p:cNvSpPr>
            <a:spLocks noChangeArrowheads="1"/>
          </p:cNvSpPr>
          <p:nvPr/>
        </p:nvSpPr>
        <p:spPr bwMode="auto">
          <a:xfrm>
            <a:off x="203200" y="152400"/>
            <a:ext cx="11777472"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p:nvPr/>
        </p:nvSpPr>
        <p:spPr>
          <a:xfrm>
            <a:off x="203200" y="609600"/>
            <a:ext cx="36576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Rectangle 14"/>
          <p:cNvSpPr>
            <a:spLocks noChangeArrowheads="1"/>
          </p:cNvSpPr>
          <p:nvPr/>
        </p:nvSpPr>
        <p:spPr bwMode="auto">
          <a:xfrm>
            <a:off x="203200" y="155448"/>
            <a:ext cx="11777472"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Oval 11"/>
          <p:cNvSpPr/>
          <p:nvPr/>
        </p:nvSpPr>
        <p:spPr>
          <a:xfrm>
            <a:off x="1727200" y="228600"/>
            <a:ext cx="8128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Oval 12"/>
          <p:cNvSpPr/>
          <p:nvPr/>
        </p:nvSpPr>
        <p:spPr>
          <a:xfrm>
            <a:off x="1853184" y="323088"/>
            <a:ext cx="560832"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lide Number Placeholder 6"/>
          <p:cNvSpPr>
            <a:spLocks noGrp="1"/>
          </p:cNvSpPr>
          <p:nvPr>
            <p:ph type="sldNum" sz="quarter" idx="12"/>
          </p:nvPr>
        </p:nvSpPr>
        <p:spPr>
          <a:xfrm>
            <a:off x="1828800" y="312739"/>
            <a:ext cx="609600" cy="441325"/>
          </a:xfrm>
        </p:spPr>
        <p:txBody>
          <a:bodyPr/>
          <a:lstStyle/>
          <a:p>
            <a:fld id="{18A111AB-C344-4F19-B220-872CB6BD0846}" type="slidenum">
              <a:rPr lang="en-US" smtClean="0"/>
              <a:t>‹#›</a:t>
            </a:fld>
            <a:endParaRPr lang="en-US"/>
          </a:p>
        </p:txBody>
      </p:sp>
      <p:sp>
        <p:nvSpPr>
          <p:cNvPr id="2" name="Title 1"/>
          <p:cNvSpPr>
            <a:spLocks noGrp="1"/>
          </p:cNvSpPr>
          <p:nvPr>
            <p:ph type="title"/>
          </p:nvPr>
        </p:nvSpPr>
        <p:spPr>
          <a:xfrm>
            <a:off x="4000500" y="5029200"/>
            <a:ext cx="7823200" cy="1219200"/>
          </a:xfrm>
        </p:spPr>
        <p:txBody>
          <a:bodyPr anchor="t">
            <a:noAutofit/>
          </a:bodyPr>
          <a:lstStyle>
            <a:lvl1pPr algn="l">
              <a:buNone/>
              <a:defRPr sz="2400" b="1">
                <a:solidFill>
                  <a:schemeClr val="tx2"/>
                </a:solidFill>
              </a:defRPr>
            </a:lvl1pPr>
          </a:lstStyle>
          <a:p>
            <a:r>
              <a:rPr kumimoji="0" lang="en-US"/>
              <a:t>Click to edit Master title style</a:t>
            </a:r>
          </a:p>
        </p:txBody>
      </p:sp>
      <p:sp>
        <p:nvSpPr>
          <p:cNvPr id="3" name="Picture Placeholder 2"/>
          <p:cNvSpPr>
            <a:spLocks noGrp="1"/>
          </p:cNvSpPr>
          <p:nvPr>
            <p:ph type="pic" idx="1"/>
          </p:nvPr>
        </p:nvSpPr>
        <p:spPr>
          <a:xfrm>
            <a:off x="4000500" y="609600"/>
            <a:ext cx="7823200" cy="4267200"/>
          </a:xfrm>
        </p:spPr>
        <p:txBody>
          <a:bodyPr/>
          <a:lstStyle>
            <a:lvl1pPr marL="0" indent="0">
              <a:buNone/>
              <a:defRPr sz="3200"/>
            </a:lvl1pPr>
          </a:lstStyle>
          <a:p>
            <a:r>
              <a:rPr kumimoji="0" lang="en-US"/>
              <a:t>Click icon to add picture</a:t>
            </a:r>
            <a:endParaRPr kumimoji="0" lang="en-US" dirty="0"/>
          </a:p>
        </p:txBody>
      </p:sp>
      <p:sp>
        <p:nvSpPr>
          <p:cNvPr id="4" name="Text Placeholder 3"/>
          <p:cNvSpPr>
            <a:spLocks noGrp="1"/>
          </p:cNvSpPr>
          <p:nvPr>
            <p:ph type="body" sz="half" idx="2"/>
          </p:nvPr>
        </p:nvSpPr>
        <p:spPr>
          <a:xfrm>
            <a:off x="508000" y="990600"/>
            <a:ext cx="32512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22" name="Rectangle 21"/>
          <p:cNvSpPr>
            <a:spLocks noChangeArrowheads="1"/>
          </p:cNvSpPr>
          <p:nvPr/>
        </p:nvSpPr>
        <p:spPr bwMode="auto">
          <a:xfrm>
            <a:off x="199136" y="6388386"/>
            <a:ext cx="11777472"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Date Placeholder 4"/>
          <p:cNvSpPr>
            <a:spLocks noGrp="1"/>
          </p:cNvSpPr>
          <p:nvPr>
            <p:ph type="dt" sz="half" idx="10"/>
          </p:nvPr>
        </p:nvSpPr>
        <p:spPr>
          <a:xfrm>
            <a:off x="7717536" y="6404984"/>
            <a:ext cx="4059936" cy="365760"/>
          </a:xfrm>
        </p:spPr>
        <p:txBody>
          <a:bodyPr/>
          <a:lstStyle/>
          <a:p>
            <a:fld id="{4047C910-7A72-4CD3-A0B0-5C694D8BBD20}" type="datetimeFigureOut">
              <a:rPr lang="en-US" smtClean="0"/>
              <a:t>9/15/2021</a:t>
            </a:fld>
            <a:endParaRPr lang="en-US"/>
          </a:p>
        </p:txBody>
      </p:sp>
      <p:sp>
        <p:nvSpPr>
          <p:cNvPr id="6" name="Footer Placeholder 5"/>
          <p:cNvSpPr>
            <a:spLocks noGrp="1"/>
          </p:cNvSpPr>
          <p:nvPr>
            <p:ph type="ftr" sz="quarter" idx="11"/>
          </p:nvPr>
        </p:nvSpPr>
        <p:spPr>
          <a:xfrm>
            <a:off x="402336" y="6410848"/>
            <a:ext cx="4779264" cy="365760"/>
          </a:xfrm>
        </p:spPr>
        <p:txBody>
          <a:bodyPr/>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6705600"/>
            <a:ext cx="12192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1"/>
            <a:ext cx="12192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11988800"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auto">
          <a:xfrm>
            <a:off x="199136" y="6388386"/>
            <a:ext cx="11777472"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Date Placeholder 13"/>
          <p:cNvSpPr>
            <a:spLocks noGrp="1"/>
          </p:cNvSpPr>
          <p:nvPr>
            <p:ph type="dt" sz="half" idx="2"/>
          </p:nvPr>
        </p:nvSpPr>
        <p:spPr>
          <a:xfrm>
            <a:off x="7721600" y="6404984"/>
            <a:ext cx="4059936" cy="365760"/>
          </a:xfrm>
          <a:prstGeom prst="rect">
            <a:avLst/>
          </a:prstGeom>
        </p:spPr>
        <p:txBody>
          <a:bodyPr vert="horz"/>
          <a:lstStyle>
            <a:lvl1pPr algn="r" eaLnBrk="1" latinLnBrk="0" hangingPunct="1">
              <a:defRPr kumimoji="0" sz="1400">
                <a:solidFill>
                  <a:srgbClr val="FFFFFF"/>
                </a:solidFill>
              </a:defRPr>
            </a:lvl1pPr>
          </a:lstStyle>
          <a:p>
            <a:fld id="{4047C910-7A72-4CD3-A0B0-5C694D8BBD20}" type="datetimeFigureOut">
              <a:rPr lang="en-US" smtClean="0"/>
              <a:t>9/15/2021</a:t>
            </a:fld>
            <a:endParaRPr lang="en-US"/>
          </a:p>
        </p:txBody>
      </p:sp>
      <p:sp>
        <p:nvSpPr>
          <p:cNvPr id="3" name="Footer Placeholder 2"/>
          <p:cNvSpPr>
            <a:spLocks noGrp="1"/>
          </p:cNvSpPr>
          <p:nvPr>
            <p:ph type="ftr" sz="quarter" idx="3"/>
          </p:nvPr>
        </p:nvSpPr>
        <p:spPr>
          <a:xfrm>
            <a:off x="406400" y="6410848"/>
            <a:ext cx="4775200" cy="365760"/>
          </a:xfrm>
          <a:prstGeom prst="rect">
            <a:avLst/>
          </a:prstGeom>
        </p:spPr>
        <p:txBody>
          <a:bodyPr vert="horz"/>
          <a:lstStyle>
            <a:lvl1pPr algn="l" eaLnBrk="1" latinLnBrk="0" hangingPunct="1">
              <a:defRPr kumimoji="0" sz="1200">
                <a:solidFill>
                  <a:srgbClr val="FFFFFF"/>
                </a:solidFill>
              </a:defRPr>
            </a:lvl1pPr>
          </a:lstStyle>
          <a:p>
            <a:endParaRPr lang="en-US"/>
          </a:p>
        </p:txBody>
      </p:sp>
      <p:sp>
        <p:nvSpPr>
          <p:cNvPr id="8" name="Rectangle 7"/>
          <p:cNvSpPr>
            <a:spLocks noChangeArrowheads="1"/>
          </p:cNvSpPr>
          <p:nvPr/>
        </p:nvSpPr>
        <p:spPr bwMode="auto">
          <a:xfrm>
            <a:off x="203200" y="155448"/>
            <a:ext cx="11777472"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Straight Connector 9"/>
          <p:cNvSpPr>
            <a:spLocks noChangeShapeType="1"/>
          </p:cNvSpPr>
          <p:nvPr/>
        </p:nvSpPr>
        <p:spPr bwMode="auto">
          <a:xfrm>
            <a:off x="203200" y="1276743"/>
            <a:ext cx="1177747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2" name="Oval 11"/>
          <p:cNvSpPr/>
          <p:nvPr/>
        </p:nvSpPr>
        <p:spPr>
          <a:xfrm>
            <a:off x="5689600" y="956036"/>
            <a:ext cx="8128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5815584" y="1050524"/>
            <a:ext cx="560832"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Slide Number Placeholder 22"/>
          <p:cNvSpPr>
            <a:spLocks noGrp="1"/>
          </p:cNvSpPr>
          <p:nvPr>
            <p:ph type="sldNum" sz="quarter" idx="4"/>
          </p:nvPr>
        </p:nvSpPr>
        <p:spPr>
          <a:xfrm>
            <a:off x="5791200" y="1040175"/>
            <a:ext cx="6096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fld id="{18A111AB-C344-4F19-B220-872CB6BD0846}" type="slidenum">
              <a:rPr lang="en-US" smtClean="0"/>
              <a:t>‹#›</a:t>
            </a:fld>
            <a:endParaRPr lang="en-US"/>
          </a:p>
        </p:txBody>
      </p:sp>
      <p:sp>
        <p:nvSpPr>
          <p:cNvPr id="22" name="Title Placeholder 21"/>
          <p:cNvSpPr>
            <a:spLocks noGrp="1"/>
          </p:cNvSpPr>
          <p:nvPr>
            <p:ph type="title"/>
          </p:nvPr>
        </p:nvSpPr>
        <p:spPr>
          <a:xfrm>
            <a:off x="402336" y="228600"/>
            <a:ext cx="11379200" cy="758952"/>
          </a:xfrm>
          <a:prstGeom prst="rect">
            <a:avLst/>
          </a:prstGeom>
        </p:spPr>
        <p:txBody>
          <a:bodyPr vert="horz" anchor="b">
            <a:normAutofit/>
          </a:bodyPr>
          <a:lstStyle/>
          <a:p>
            <a:r>
              <a:rPr kumimoji="0" lang="en-US"/>
              <a:t>Click to edit Master title style</a:t>
            </a:r>
          </a:p>
        </p:txBody>
      </p:sp>
      <p:sp>
        <p:nvSpPr>
          <p:cNvPr id="13" name="Text Placeholder 12"/>
          <p:cNvSpPr>
            <a:spLocks noGrp="1"/>
          </p:cNvSpPr>
          <p:nvPr>
            <p:ph type="body" idx="1"/>
          </p:nvPr>
        </p:nvSpPr>
        <p:spPr>
          <a:xfrm>
            <a:off x="402336" y="1524000"/>
            <a:ext cx="11379200" cy="4599432"/>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Tree>
  </p:cSld>
  <p:clrMap bg1="dk1" tx1="lt1" bg2="dk2" tx2="lt2" accent1="accent1" accent2="accent2" accent3="accent3" accent4="accent4" accent5="accent5" accent6="accent6" hlink="hlink" folHlink="folHlink"/>
  <p:sldLayoutIdLst>
    <p:sldLayoutId id="2147483810" r:id="rId1"/>
    <p:sldLayoutId id="2147483811" r:id="rId2"/>
    <p:sldLayoutId id="2147483812" r:id="rId3"/>
    <p:sldLayoutId id="2147483813" r:id="rId4"/>
    <p:sldLayoutId id="2147483814" r:id="rId5"/>
    <p:sldLayoutId id="2147483815" r:id="rId6"/>
    <p:sldLayoutId id="2147483816" r:id="rId7"/>
    <p:sldLayoutId id="2147483817" r:id="rId8"/>
    <p:sldLayoutId id="2147483818" r:id="rId9"/>
    <p:sldLayoutId id="2147483819" r:id="rId10"/>
    <p:sldLayoutId id="2147483820" r:id="rId11"/>
  </p:sldLayoutIdLst>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3427D9E-85F7-477E-81B1-55C45D0DAA6D}"/>
              </a:ext>
            </a:extLst>
          </p:cNvPr>
          <p:cNvSpPr>
            <a:spLocks noGrp="1"/>
          </p:cNvSpPr>
          <p:nvPr>
            <p:ph type="title"/>
          </p:nvPr>
        </p:nvSpPr>
        <p:spPr/>
        <p:txBody>
          <a:bodyPr/>
          <a:lstStyle/>
          <a:p>
            <a:r>
              <a:rPr lang="en-US" dirty="0"/>
              <a:t>1</a:t>
            </a:r>
          </a:p>
        </p:txBody>
      </p:sp>
      <p:sp>
        <p:nvSpPr>
          <p:cNvPr id="3" name="Content Placeholder 2">
            <a:extLst>
              <a:ext uri="{FF2B5EF4-FFF2-40B4-BE49-F238E27FC236}">
                <a16:creationId xmlns:a16="http://schemas.microsoft.com/office/drawing/2014/main" xmlns="" id="{794DCFD7-57B7-418F-A8FC-08AF7EF416F4}"/>
              </a:ext>
            </a:extLst>
          </p:cNvPr>
          <p:cNvSpPr>
            <a:spLocks noGrp="1"/>
          </p:cNvSpPr>
          <p:nvPr>
            <p:ph sz="quarter" idx="1"/>
          </p:nvPr>
        </p:nvSpPr>
        <p:spPr/>
        <p:txBody>
          <a:bodyPr>
            <a:normAutofit fontScale="92500" lnSpcReduction="20000"/>
          </a:bodyPr>
          <a:lstStyle/>
          <a:p>
            <a:r>
              <a:rPr lang="en-US" dirty="0"/>
              <a:t>According to my understanding, creativity is the originality shown by all humans in all aspects of life which is central to their survival. </a:t>
            </a:r>
          </a:p>
          <a:p>
            <a:pPr lvl="1"/>
            <a:r>
              <a:rPr lang="en-US" dirty="0"/>
              <a:t>My creativity was shown while launching a new phone in the market. I concentrated on creating a exciting video of the phone with the phone as the “main character”,  as opposed to listing a laundry of features.</a:t>
            </a:r>
          </a:p>
          <a:p>
            <a:pPr lvl="1"/>
            <a:r>
              <a:rPr lang="en-US" dirty="0"/>
              <a:t>I helped an organization to design personnel policies that focused on rewarding good effort that punishing. </a:t>
            </a:r>
          </a:p>
          <a:p>
            <a:pPr lvl="1"/>
            <a:r>
              <a:rPr lang="en-US" dirty="0"/>
              <a:t>We were almost losing contract with our most valued client due to failed delivery. I advised the supply team to split orders and satisfy this client, and communicate to the other client in advance.</a:t>
            </a:r>
          </a:p>
          <a:p>
            <a:pPr lvl="1"/>
            <a:r>
              <a:rPr lang="en-US" dirty="0"/>
              <a:t>I helped a friend’s organization stop employee turnover by employing a series of tools, which effectively improved their employee attitude.</a:t>
            </a:r>
          </a:p>
          <a:p>
            <a:pPr lvl="1"/>
            <a:r>
              <a:rPr lang="en-US" dirty="0"/>
              <a:t>While in high school, student leaders were really disliked by all students and nothing was done about it. When I was appointed student head, I held townhall meetings with other students more often. Students started appreciating the work of student leaders.</a:t>
            </a:r>
          </a:p>
          <a:p>
            <a:pPr lvl="1"/>
            <a:endParaRPr lang="en-US" dirty="0"/>
          </a:p>
          <a:p>
            <a:pPr lvl="1"/>
            <a:endParaRPr lang="en-US" dirty="0"/>
          </a:p>
          <a:p>
            <a:pPr lvl="1"/>
            <a:endParaRPr lang="en-US" dirty="0"/>
          </a:p>
          <a:p>
            <a:pPr lvl="1"/>
            <a:endParaRPr lang="en-US" dirty="0"/>
          </a:p>
          <a:p>
            <a:endParaRPr lang="en-US" dirty="0"/>
          </a:p>
        </p:txBody>
      </p:sp>
    </p:spTree>
    <p:extLst>
      <p:ext uri="{BB962C8B-B14F-4D97-AF65-F5344CB8AC3E}">
        <p14:creationId xmlns:p14="http://schemas.microsoft.com/office/powerpoint/2010/main" val="198118497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6AE928D-EF00-4CDE-9B12-5937A2552294}"/>
              </a:ext>
            </a:extLst>
          </p:cNvPr>
          <p:cNvSpPr>
            <a:spLocks noGrp="1"/>
          </p:cNvSpPr>
          <p:nvPr>
            <p:ph type="title"/>
          </p:nvPr>
        </p:nvSpPr>
        <p:spPr/>
        <p:txBody>
          <a:bodyPr/>
          <a:lstStyle/>
          <a:p>
            <a:r>
              <a:rPr lang="en-US" dirty="0"/>
              <a:t>6</a:t>
            </a:r>
          </a:p>
        </p:txBody>
      </p:sp>
      <p:sp>
        <p:nvSpPr>
          <p:cNvPr id="3" name="Content Placeholder 2">
            <a:extLst>
              <a:ext uri="{FF2B5EF4-FFF2-40B4-BE49-F238E27FC236}">
                <a16:creationId xmlns:a16="http://schemas.microsoft.com/office/drawing/2014/main" xmlns="" id="{5C806513-61CD-4CA1-9977-6933089AD14B}"/>
              </a:ext>
            </a:extLst>
          </p:cNvPr>
          <p:cNvSpPr>
            <a:spLocks noGrp="1"/>
          </p:cNvSpPr>
          <p:nvPr>
            <p:ph sz="quarter" idx="1"/>
          </p:nvPr>
        </p:nvSpPr>
        <p:spPr/>
        <p:txBody>
          <a:bodyPr>
            <a:normAutofit fontScale="92500" lnSpcReduction="20000"/>
          </a:bodyPr>
          <a:lstStyle/>
          <a:p>
            <a:r>
              <a:rPr lang="en-US" dirty="0"/>
              <a:t>Children must be equipped to contribute productively to future economies as well as to be responsible and engaged citizens in future communities.</a:t>
            </a:r>
          </a:p>
          <a:p>
            <a:r>
              <a:rPr lang="en-US" dirty="0"/>
              <a:t>In the Fourth Industrial Revolution, innovation, flexibility, and change adaptability have become critical drivers of development and wealth generation.</a:t>
            </a:r>
          </a:p>
          <a:p>
            <a:r>
              <a:rPr lang="en-US" dirty="0"/>
              <a:t>As technology adoption continues to affect corporate growth, technology design and programming are two of the main talents likely to be in high demand in the future years. Technology in education can also aid in the development of these abilities.</a:t>
            </a:r>
          </a:p>
          <a:p>
            <a:r>
              <a:rPr lang="en-US" dirty="0"/>
              <a:t>Society necessitates that education systems provide graduating students with the capacity to utilize and apply core information and concepts beyond the core knowledge and concepts provided by a basic education or technical and vocational education within a formal education system.</a:t>
            </a:r>
          </a:p>
          <a:p>
            <a:endParaRPr lang="en-US" dirty="0"/>
          </a:p>
        </p:txBody>
      </p:sp>
    </p:spTree>
    <p:extLst>
      <p:ext uri="{BB962C8B-B14F-4D97-AF65-F5344CB8AC3E}">
        <p14:creationId xmlns:p14="http://schemas.microsoft.com/office/powerpoint/2010/main" val="33709883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7C6574B-E8DF-4502-9F5A-4AE0F83C370F}"/>
              </a:ext>
            </a:extLst>
          </p:cNvPr>
          <p:cNvSpPr>
            <a:spLocks noGrp="1"/>
          </p:cNvSpPr>
          <p:nvPr>
            <p:ph type="title"/>
          </p:nvPr>
        </p:nvSpPr>
        <p:spPr/>
        <p:txBody>
          <a:bodyPr/>
          <a:lstStyle/>
          <a:p>
            <a:r>
              <a:rPr lang="en-US" dirty="0"/>
              <a:t>References </a:t>
            </a:r>
          </a:p>
        </p:txBody>
      </p:sp>
      <p:sp>
        <p:nvSpPr>
          <p:cNvPr id="3" name="Content Placeholder 2">
            <a:extLst>
              <a:ext uri="{FF2B5EF4-FFF2-40B4-BE49-F238E27FC236}">
                <a16:creationId xmlns:a16="http://schemas.microsoft.com/office/drawing/2014/main" xmlns="" id="{407883A8-3537-40B1-A9F9-C6F549B64490}"/>
              </a:ext>
            </a:extLst>
          </p:cNvPr>
          <p:cNvSpPr>
            <a:spLocks noGrp="1"/>
          </p:cNvSpPr>
          <p:nvPr>
            <p:ph sz="quarter" idx="1"/>
          </p:nvPr>
        </p:nvSpPr>
        <p:spPr/>
        <p:txBody>
          <a:bodyPr/>
          <a:lstStyle/>
          <a:p>
            <a:r>
              <a:rPr lang="en-US" dirty="0"/>
              <a:t>Puccio, G., </a:t>
            </a:r>
            <a:r>
              <a:rPr lang="en-US" dirty="0" err="1"/>
              <a:t>Mance</a:t>
            </a:r>
            <a:r>
              <a:rPr lang="en-US" dirty="0"/>
              <a:t>, M., </a:t>
            </a:r>
            <a:r>
              <a:rPr lang="en-US" dirty="0" err="1"/>
              <a:t>Switalski</a:t>
            </a:r>
            <a:r>
              <a:rPr lang="en-US" dirty="0"/>
              <a:t>, L. B., &amp; </a:t>
            </a:r>
            <a:r>
              <a:rPr lang="en-US" dirty="0" err="1"/>
              <a:t>Reali</a:t>
            </a:r>
            <a:r>
              <a:rPr lang="en-US" dirty="0"/>
              <a:t>, P. D. (2012). Creativity rising: Creative thinking and creative problem solving in the 21st century. </a:t>
            </a:r>
            <a:r>
              <a:rPr lang="en-US" i="1" dirty="0"/>
              <a:t>Buffalo, NY: ICSC</a:t>
            </a:r>
            <a:r>
              <a:rPr lang="en-US" dirty="0"/>
              <a:t>.</a:t>
            </a:r>
          </a:p>
          <a:p>
            <a:r>
              <a:rPr lang="en-US" dirty="0"/>
              <a:t>Marx, K., (2015). The locomotive of economic growth.</a:t>
            </a:r>
          </a:p>
          <a:p>
            <a:r>
              <a:rPr lang="en-US" dirty="0"/>
              <a:t>Schumpeter, J., (2013). Entrepreneurs as the driving force in the economy.</a:t>
            </a:r>
          </a:p>
        </p:txBody>
      </p:sp>
    </p:spTree>
    <p:extLst>
      <p:ext uri="{BB962C8B-B14F-4D97-AF65-F5344CB8AC3E}">
        <p14:creationId xmlns:p14="http://schemas.microsoft.com/office/powerpoint/2010/main" val="19686831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BCFA629-1FB9-4F01-A947-EE00EC87EBD7}"/>
              </a:ext>
            </a:extLst>
          </p:cNvPr>
          <p:cNvSpPr>
            <a:spLocks noGrp="1"/>
          </p:cNvSpPr>
          <p:nvPr>
            <p:ph type="title"/>
          </p:nvPr>
        </p:nvSpPr>
        <p:spPr/>
        <p:txBody>
          <a:bodyPr/>
          <a:lstStyle/>
          <a:p>
            <a:r>
              <a:rPr lang="en-US" dirty="0"/>
              <a:t>1</a:t>
            </a:r>
          </a:p>
        </p:txBody>
      </p:sp>
      <p:sp>
        <p:nvSpPr>
          <p:cNvPr id="3" name="Content Placeholder 2">
            <a:extLst>
              <a:ext uri="{FF2B5EF4-FFF2-40B4-BE49-F238E27FC236}">
                <a16:creationId xmlns:a16="http://schemas.microsoft.com/office/drawing/2014/main" xmlns="" id="{B9CA2D5D-7319-480B-81E7-861281F49622}"/>
              </a:ext>
            </a:extLst>
          </p:cNvPr>
          <p:cNvSpPr>
            <a:spLocks noGrp="1"/>
          </p:cNvSpPr>
          <p:nvPr>
            <p:ph sz="quarter" idx="1"/>
          </p:nvPr>
        </p:nvSpPr>
        <p:spPr/>
        <p:txBody>
          <a:bodyPr>
            <a:normAutofit fontScale="92500" lnSpcReduction="10000"/>
          </a:bodyPr>
          <a:lstStyle/>
          <a:p>
            <a:r>
              <a:rPr lang="en-US" sz="2400" dirty="0"/>
              <a:t>A friend came to me complaining how his dad was making noise to him everyday. I could have normally advised him to move out of the house. I instead went behind his back to visit his father who knows me very well. In our discussion, the father started complaining about my friend. He said he had of late developed a habit of smoking and drinking, something I wasn’t aware. The following day, I had a discussion with my friend, and he changed. He became friends again with the dad.</a:t>
            </a:r>
          </a:p>
          <a:p>
            <a:r>
              <a:rPr lang="en-US" sz="2400" dirty="0"/>
              <a:t>MINI-C: My creativity was shown while launching a new phone in the market. I concentrated on creating a exciting video of the phone with the phone as the “main character”,  as opposed to listing a laundry of features.</a:t>
            </a:r>
          </a:p>
          <a:p>
            <a:r>
              <a:rPr lang="en-US" sz="2400" dirty="0"/>
              <a:t>LITTLE – C: I helped an organization to design personnel policies that focused on rewarding good effort that punishing. </a:t>
            </a:r>
          </a:p>
          <a:p>
            <a:r>
              <a:rPr lang="en-US" sz="2400" dirty="0"/>
              <a:t>PRO-C: We were almost losing contract with our most valued client due to failed delivery. I advised the supply team to split orders and satisfy this client, and communicate to the other client in advance.</a:t>
            </a:r>
          </a:p>
          <a:p>
            <a:endParaRPr lang="en-US" sz="2400" dirty="0"/>
          </a:p>
          <a:p>
            <a:endParaRPr lang="en-US" sz="2400" dirty="0"/>
          </a:p>
          <a:p>
            <a:endParaRPr lang="en-US" sz="2400" dirty="0"/>
          </a:p>
          <a:p>
            <a:endParaRPr lang="en-US" sz="2400" dirty="0"/>
          </a:p>
        </p:txBody>
      </p:sp>
    </p:spTree>
    <p:extLst>
      <p:ext uri="{BB962C8B-B14F-4D97-AF65-F5344CB8AC3E}">
        <p14:creationId xmlns:p14="http://schemas.microsoft.com/office/powerpoint/2010/main" val="32907307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53DE613-7E04-4A5A-9F4F-8BE70DC44D17}"/>
              </a:ext>
            </a:extLst>
          </p:cNvPr>
          <p:cNvSpPr>
            <a:spLocks noGrp="1"/>
          </p:cNvSpPr>
          <p:nvPr>
            <p:ph type="title"/>
          </p:nvPr>
        </p:nvSpPr>
        <p:spPr/>
        <p:txBody>
          <a:bodyPr/>
          <a:lstStyle/>
          <a:p>
            <a:r>
              <a:rPr lang="en-US" dirty="0"/>
              <a:t>1</a:t>
            </a:r>
          </a:p>
        </p:txBody>
      </p:sp>
      <p:sp>
        <p:nvSpPr>
          <p:cNvPr id="3" name="Content Placeholder 2">
            <a:extLst>
              <a:ext uri="{FF2B5EF4-FFF2-40B4-BE49-F238E27FC236}">
                <a16:creationId xmlns:a16="http://schemas.microsoft.com/office/drawing/2014/main" xmlns="" id="{56F408E7-C7D0-4969-A652-1EDED8873125}"/>
              </a:ext>
            </a:extLst>
          </p:cNvPr>
          <p:cNvSpPr>
            <a:spLocks noGrp="1"/>
          </p:cNvSpPr>
          <p:nvPr>
            <p:ph sz="quarter" idx="1"/>
          </p:nvPr>
        </p:nvSpPr>
        <p:spPr/>
        <p:txBody>
          <a:bodyPr>
            <a:normAutofit lnSpcReduction="10000"/>
          </a:bodyPr>
          <a:lstStyle/>
          <a:p>
            <a:r>
              <a:rPr lang="en-US" dirty="0"/>
              <a:t>In my life, my Chief Executive Officer is the creative person. He has solutions to every organizational problems, ranging from financial, systematic to personnel problems. He solves problems the easiest way, which leaves all employees motivated. He also has a unique customer approach which makes the organization the most preferred by most clients. This can not be by luck.</a:t>
            </a:r>
          </a:p>
          <a:p>
            <a:r>
              <a:rPr lang="en-US" dirty="0"/>
              <a:t>I have learnt quite a lot from the CEO. I’m able to plan my work very well and even have sometime off to attend classes. I have also learnt the art of creative thinking in my every day's life. I’m often approached by my workmates for advice. Most of them appreciate my input after a few days, saying they hadn’t thought about the option.</a:t>
            </a:r>
          </a:p>
        </p:txBody>
      </p:sp>
    </p:spTree>
    <p:extLst>
      <p:ext uri="{BB962C8B-B14F-4D97-AF65-F5344CB8AC3E}">
        <p14:creationId xmlns:p14="http://schemas.microsoft.com/office/powerpoint/2010/main" val="42013299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A2C4475-1B3B-43C5-B5E9-4228F3A87B00}"/>
              </a:ext>
            </a:extLst>
          </p:cNvPr>
          <p:cNvSpPr>
            <a:spLocks noGrp="1"/>
          </p:cNvSpPr>
          <p:nvPr>
            <p:ph type="title"/>
          </p:nvPr>
        </p:nvSpPr>
        <p:spPr/>
        <p:txBody>
          <a:bodyPr/>
          <a:lstStyle/>
          <a:p>
            <a:r>
              <a:rPr lang="en-US" dirty="0"/>
              <a:t>1</a:t>
            </a:r>
          </a:p>
        </p:txBody>
      </p:sp>
      <p:sp>
        <p:nvSpPr>
          <p:cNvPr id="3" name="Content Placeholder 2">
            <a:extLst>
              <a:ext uri="{FF2B5EF4-FFF2-40B4-BE49-F238E27FC236}">
                <a16:creationId xmlns:a16="http://schemas.microsoft.com/office/drawing/2014/main" xmlns="" id="{4E27D008-5792-47C2-B965-6FC92DE27B92}"/>
              </a:ext>
            </a:extLst>
          </p:cNvPr>
          <p:cNvSpPr>
            <a:spLocks noGrp="1"/>
          </p:cNvSpPr>
          <p:nvPr>
            <p:ph sz="quarter" idx="1"/>
          </p:nvPr>
        </p:nvSpPr>
        <p:spPr/>
        <p:txBody>
          <a:bodyPr>
            <a:normAutofit/>
          </a:bodyPr>
          <a:lstStyle/>
          <a:p>
            <a:r>
              <a:rPr lang="en-US" dirty="0"/>
              <a:t>I  managed to fill in 22 circles. The circles included wall clocks, pie charts, shape of some fruits that are round, and mechanical bearings.</a:t>
            </a:r>
          </a:p>
          <a:p>
            <a:r>
              <a:rPr lang="en-US" dirty="0"/>
              <a:t>Out of the total twenty one circles that that I filled in, five of them were derivative. These represented usual objects.</a:t>
            </a:r>
          </a:p>
          <a:p>
            <a:r>
              <a:rPr lang="en-US" dirty="0"/>
              <a:t>The total number of distinct circles from the thirty circles were fifteen.</a:t>
            </a:r>
          </a:p>
          <a:p>
            <a:r>
              <a:rPr lang="en-US" dirty="0"/>
              <a:t>Traffic lights were included in drawing of my circles. Such rules not to draw traffic lights were assumed and not explicit.</a:t>
            </a:r>
          </a:p>
          <a:p>
            <a:r>
              <a:rPr lang="en-US" dirty="0"/>
              <a:t>The objective of the thirty circles was to assess one’s potential in coming up with different ideas without duplication.</a:t>
            </a:r>
          </a:p>
          <a:p>
            <a:endParaRPr lang="en-US" dirty="0"/>
          </a:p>
        </p:txBody>
      </p:sp>
    </p:spTree>
    <p:extLst>
      <p:ext uri="{BB962C8B-B14F-4D97-AF65-F5344CB8AC3E}">
        <p14:creationId xmlns:p14="http://schemas.microsoft.com/office/powerpoint/2010/main" val="19206133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1E304DB-9B8B-4305-A3E9-A14636B50B9B}"/>
              </a:ext>
            </a:extLst>
          </p:cNvPr>
          <p:cNvSpPr>
            <a:spLocks noGrp="1"/>
          </p:cNvSpPr>
          <p:nvPr>
            <p:ph type="title"/>
          </p:nvPr>
        </p:nvSpPr>
        <p:spPr/>
        <p:txBody>
          <a:bodyPr/>
          <a:lstStyle/>
          <a:p>
            <a:r>
              <a:rPr lang="en-US" dirty="0"/>
              <a:t>1</a:t>
            </a:r>
          </a:p>
        </p:txBody>
      </p:sp>
      <p:sp>
        <p:nvSpPr>
          <p:cNvPr id="3" name="Content Placeholder 2">
            <a:extLst>
              <a:ext uri="{FF2B5EF4-FFF2-40B4-BE49-F238E27FC236}">
                <a16:creationId xmlns:a16="http://schemas.microsoft.com/office/drawing/2014/main" xmlns="" id="{198A15B7-9491-4F6E-A152-02A206193A8E}"/>
              </a:ext>
            </a:extLst>
          </p:cNvPr>
          <p:cNvSpPr>
            <a:spLocks noGrp="1"/>
          </p:cNvSpPr>
          <p:nvPr>
            <p:ph sz="quarter" idx="1"/>
          </p:nvPr>
        </p:nvSpPr>
        <p:spPr/>
        <p:txBody>
          <a:bodyPr/>
          <a:lstStyle/>
          <a:p>
            <a:r>
              <a:rPr lang="en-US" dirty="0"/>
              <a:t>I have learnt a great deal of creativity in this exercise. I learnt that creativity should not be confused by complexity. Something might be complex but not necessarily creative. I was able to generate a number of distinctive ideas. This has really improved and changed the way I look at things.</a:t>
            </a:r>
          </a:p>
        </p:txBody>
      </p:sp>
    </p:spTree>
    <p:extLst>
      <p:ext uri="{BB962C8B-B14F-4D97-AF65-F5344CB8AC3E}">
        <p14:creationId xmlns:p14="http://schemas.microsoft.com/office/powerpoint/2010/main" val="19013229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50C4FBE-B4C4-48AE-ACC5-6751CA31318F}"/>
              </a:ext>
            </a:extLst>
          </p:cNvPr>
          <p:cNvSpPr>
            <a:spLocks noGrp="1"/>
          </p:cNvSpPr>
          <p:nvPr>
            <p:ph type="title"/>
          </p:nvPr>
        </p:nvSpPr>
        <p:spPr/>
        <p:txBody>
          <a:bodyPr/>
          <a:lstStyle/>
          <a:p>
            <a:r>
              <a:rPr lang="en-US" dirty="0"/>
              <a:t>2</a:t>
            </a:r>
          </a:p>
        </p:txBody>
      </p:sp>
      <p:sp>
        <p:nvSpPr>
          <p:cNvPr id="3" name="Content Placeholder 2">
            <a:extLst>
              <a:ext uri="{FF2B5EF4-FFF2-40B4-BE49-F238E27FC236}">
                <a16:creationId xmlns:a16="http://schemas.microsoft.com/office/drawing/2014/main" xmlns="" id="{5EC29380-EC32-4933-BA90-3CC44C8EE0A0}"/>
              </a:ext>
            </a:extLst>
          </p:cNvPr>
          <p:cNvSpPr>
            <a:spLocks noGrp="1"/>
          </p:cNvSpPr>
          <p:nvPr>
            <p:ph sz="quarter" idx="1"/>
          </p:nvPr>
        </p:nvSpPr>
        <p:spPr/>
        <p:txBody>
          <a:bodyPr>
            <a:normAutofit fontScale="92500" lnSpcReduction="10000"/>
          </a:bodyPr>
          <a:lstStyle/>
          <a:p>
            <a:r>
              <a:rPr lang="en-US" dirty="0"/>
              <a:t>For one to survive in this ever competitive world, they have to be adaptable to change and not to be strong or intelligent.</a:t>
            </a:r>
          </a:p>
          <a:p>
            <a:r>
              <a:rPr lang="en-US" dirty="0"/>
              <a:t>Evolution through innovation has had a huge development in transport, technology, lighting, food preparation, equipment design and medicine.</a:t>
            </a:r>
          </a:p>
          <a:p>
            <a:r>
              <a:rPr lang="en-US" dirty="0"/>
              <a:t>To understand the concepts of economics and innovation, read Karl Marx – “the locomotive of economic growth”, Joseph Schumpeter – entrepreneurs as the driving force in the economy and the concept of “creative destruction”.</a:t>
            </a:r>
          </a:p>
          <a:p>
            <a:r>
              <a:rPr lang="en-US" dirty="0"/>
              <a:t>Innovation creates better employment, improves the social welfare and social innovation.</a:t>
            </a:r>
          </a:p>
          <a:p>
            <a:r>
              <a:rPr lang="en-US" dirty="0"/>
              <a:t>Innovation matters as it leads to economic growth and motivates people to do more (Schumpeter, 2013).</a:t>
            </a:r>
          </a:p>
        </p:txBody>
      </p:sp>
    </p:spTree>
    <p:extLst>
      <p:ext uri="{BB962C8B-B14F-4D97-AF65-F5344CB8AC3E}">
        <p14:creationId xmlns:p14="http://schemas.microsoft.com/office/powerpoint/2010/main" val="10262085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9FC22A8-1ACC-40EB-800F-1AD211670E23}"/>
              </a:ext>
            </a:extLst>
          </p:cNvPr>
          <p:cNvSpPr>
            <a:spLocks noGrp="1"/>
          </p:cNvSpPr>
          <p:nvPr>
            <p:ph type="title"/>
          </p:nvPr>
        </p:nvSpPr>
        <p:spPr/>
        <p:txBody>
          <a:bodyPr/>
          <a:lstStyle/>
          <a:p>
            <a:r>
              <a:rPr lang="en-US" dirty="0"/>
              <a:t>3</a:t>
            </a:r>
          </a:p>
        </p:txBody>
      </p:sp>
      <p:sp>
        <p:nvSpPr>
          <p:cNvPr id="3" name="Content Placeholder 2">
            <a:extLst>
              <a:ext uri="{FF2B5EF4-FFF2-40B4-BE49-F238E27FC236}">
                <a16:creationId xmlns:a16="http://schemas.microsoft.com/office/drawing/2014/main" xmlns="" id="{124598CB-89B0-45D0-AD2A-98802169702C}"/>
              </a:ext>
            </a:extLst>
          </p:cNvPr>
          <p:cNvSpPr>
            <a:spLocks noGrp="1"/>
          </p:cNvSpPr>
          <p:nvPr>
            <p:ph sz="quarter" idx="1"/>
          </p:nvPr>
        </p:nvSpPr>
        <p:spPr/>
        <p:txBody>
          <a:bodyPr>
            <a:normAutofit lnSpcReduction="10000"/>
          </a:bodyPr>
          <a:lstStyle/>
          <a:p>
            <a:r>
              <a:rPr lang="en-US" dirty="0"/>
              <a:t>Being original is unmatched.</a:t>
            </a:r>
          </a:p>
          <a:p>
            <a:r>
              <a:rPr lang="en-US" dirty="0"/>
              <a:t>Creativity is finding the easiest and most convenient way to solve a problem.</a:t>
            </a:r>
          </a:p>
          <a:p>
            <a:r>
              <a:rPr lang="en-US" dirty="0"/>
              <a:t>Today’s architectural drawings speak volumes about creativity. They have taken creativity to a whole new level.</a:t>
            </a:r>
          </a:p>
          <a:p>
            <a:r>
              <a:rPr lang="en-US" dirty="0"/>
              <a:t>Creativity is vital for entertaining others, providing financial solutions, discovering new medicines and in crafting (Marx, 2015).</a:t>
            </a:r>
          </a:p>
          <a:p>
            <a:r>
              <a:rPr lang="en-US" dirty="0"/>
              <a:t>Creativity makes us musical, innovative and human.</a:t>
            </a:r>
          </a:p>
          <a:p>
            <a:r>
              <a:rPr lang="en-US" dirty="0"/>
              <a:t>We can face creative challenges through more research, exercising, embracing failure and never giving up, and having some fun.</a:t>
            </a:r>
          </a:p>
        </p:txBody>
      </p:sp>
    </p:spTree>
    <p:extLst>
      <p:ext uri="{BB962C8B-B14F-4D97-AF65-F5344CB8AC3E}">
        <p14:creationId xmlns:p14="http://schemas.microsoft.com/office/powerpoint/2010/main" val="40431677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1EDBCD0-23B0-4369-822F-8D58F3C96EFC}"/>
              </a:ext>
            </a:extLst>
          </p:cNvPr>
          <p:cNvSpPr>
            <a:spLocks noGrp="1"/>
          </p:cNvSpPr>
          <p:nvPr>
            <p:ph type="title"/>
          </p:nvPr>
        </p:nvSpPr>
        <p:spPr/>
        <p:txBody>
          <a:bodyPr/>
          <a:lstStyle/>
          <a:p>
            <a:r>
              <a:rPr lang="en-US" dirty="0"/>
              <a:t>4</a:t>
            </a:r>
          </a:p>
        </p:txBody>
      </p:sp>
      <p:sp>
        <p:nvSpPr>
          <p:cNvPr id="3" name="Content Placeholder 2">
            <a:extLst>
              <a:ext uri="{FF2B5EF4-FFF2-40B4-BE49-F238E27FC236}">
                <a16:creationId xmlns:a16="http://schemas.microsoft.com/office/drawing/2014/main" xmlns="" id="{7E54B5F6-723B-4D74-98C4-DB297AD3C7E3}"/>
              </a:ext>
            </a:extLst>
          </p:cNvPr>
          <p:cNvSpPr>
            <a:spLocks noGrp="1"/>
          </p:cNvSpPr>
          <p:nvPr>
            <p:ph sz="quarter" idx="1"/>
          </p:nvPr>
        </p:nvSpPr>
        <p:spPr/>
        <p:txBody>
          <a:bodyPr>
            <a:normAutofit lnSpcReduction="10000"/>
          </a:bodyPr>
          <a:lstStyle/>
          <a:p>
            <a:r>
              <a:rPr lang="en-US" dirty="0"/>
              <a:t>Even though change is inevitable and it will come, no one ever talks about how to deal with the change.</a:t>
            </a:r>
          </a:p>
          <a:p>
            <a:r>
              <a:rPr lang="en-US" dirty="0"/>
              <a:t>Change has brought about more perishable products, frequent job changes, smaller devices with enhanced technology, and has provided the entertainment industry with some level of democracy.</a:t>
            </a:r>
          </a:p>
          <a:p>
            <a:r>
              <a:rPr lang="en-US" dirty="0"/>
              <a:t> problems can be listed in to two categories. The first one is algorithmic, meaning they have known solutions. The other category is the heuristic category which does not have known solutions. These problems can be approached proactively, or reactively (Puccio et al., 2012). </a:t>
            </a:r>
          </a:p>
          <a:p>
            <a:r>
              <a:rPr lang="en-US" dirty="0"/>
              <a:t>With human creativity, we are all uncertain of what we expect in future. Creativity allows us to create a world we want.</a:t>
            </a:r>
          </a:p>
        </p:txBody>
      </p:sp>
    </p:spTree>
    <p:extLst>
      <p:ext uri="{BB962C8B-B14F-4D97-AF65-F5344CB8AC3E}">
        <p14:creationId xmlns:p14="http://schemas.microsoft.com/office/powerpoint/2010/main" val="18130266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CF07E7D-6E25-4324-8860-A9D3C3F83606}"/>
              </a:ext>
            </a:extLst>
          </p:cNvPr>
          <p:cNvSpPr>
            <a:spLocks noGrp="1"/>
          </p:cNvSpPr>
          <p:nvPr>
            <p:ph type="title"/>
          </p:nvPr>
        </p:nvSpPr>
        <p:spPr/>
        <p:txBody>
          <a:bodyPr/>
          <a:lstStyle/>
          <a:p>
            <a:r>
              <a:rPr lang="en-US" dirty="0"/>
              <a:t>5</a:t>
            </a:r>
          </a:p>
        </p:txBody>
      </p:sp>
      <p:sp>
        <p:nvSpPr>
          <p:cNvPr id="3" name="Content Placeholder 2">
            <a:extLst>
              <a:ext uri="{FF2B5EF4-FFF2-40B4-BE49-F238E27FC236}">
                <a16:creationId xmlns:a16="http://schemas.microsoft.com/office/drawing/2014/main" xmlns="" id="{4E9F7335-1F42-46E4-9EAF-3D079A5B32CD}"/>
              </a:ext>
            </a:extLst>
          </p:cNvPr>
          <p:cNvSpPr>
            <a:spLocks noGrp="1"/>
          </p:cNvSpPr>
          <p:nvPr>
            <p:ph sz="quarter" idx="1"/>
          </p:nvPr>
        </p:nvSpPr>
        <p:spPr/>
        <p:txBody>
          <a:bodyPr>
            <a:normAutofit/>
          </a:bodyPr>
          <a:lstStyle/>
          <a:p>
            <a:r>
              <a:rPr lang="en-US" dirty="0"/>
              <a:t>Among these cognitive processes are reasoning and problem-solving skills. Language, imagination, perception, and planning are some of the higher-level processes of the brain that fall under this category.</a:t>
            </a:r>
          </a:p>
          <a:p>
            <a:r>
              <a:rPr lang="en-US" dirty="0"/>
              <a:t>Effective communication improves the effectiveness of team work and helps in developing relationships.</a:t>
            </a:r>
          </a:p>
          <a:p>
            <a:r>
              <a:rPr lang="en-US" dirty="0"/>
              <a:t>Self leadership involves understanding owns strengths and weaknesses and having the highest levels of integrity. Self leadership creates the best entrepreneurs who are self developed. </a:t>
            </a:r>
          </a:p>
          <a:p>
            <a:r>
              <a:rPr lang="en-US" dirty="0"/>
              <a:t>Creativity has led to the digital error, but now we have to deal with a much bigger problem; cyber security.</a:t>
            </a:r>
          </a:p>
          <a:p>
            <a:endParaRPr lang="en-US" dirty="0"/>
          </a:p>
        </p:txBody>
      </p:sp>
    </p:spTree>
    <p:extLst>
      <p:ext uri="{BB962C8B-B14F-4D97-AF65-F5344CB8AC3E}">
        <p14:creationId xmlns:p14="http://schemas.microsoft.com/office/powerpoint/2010/main" val="1454750497"/>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Civic">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Civic">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Civic">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Civic</Template>
  <TotalTime>222</TotalTime>
  <Words>1309</Words>
  <Application>Microsoft Office PowerPoint</Application>
  <PresentationFormat>Custom</PresentationFormat>
  <Paragraphs>60</Paragraphs>
  <Slides>11</Slides>
  <Notes>0</Notes>
  <HiddenSlides>0</HiddenSlides>
  <MMClips>0</MMClip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Civic</vt:lpstr>
      <vt:lpstr>1</vt:lpstr>
      <vt:lpstr>1</vt:lpstr>
      <vt:lpstr>1</vt:lpstr>
      <vt:lpstr>1</vt:lpstr>
      <vt:lpstr>1</vt:lpstr>
      <vt:lpstr>2</vt:lpstr>
      <vt:lpstr>3</vt:lpstr>
      <vt:lpstr>4</vt:lpstr>
      <vt:lpstr>5</vt:lpstr>
      <vt:lpstr>6</vt:lpstr>
      <vt:lpstr>References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dc:title>
  <dc:creator>Rashid Mutali</dc:creator>
  <cp:lastModifiedBy>VINNY</cp:lastModifiedBy>
  <cp:revision>26</cp:revision>
  <dcterms:created xsi:type="dcterms:W3CDTF">2021-09-14T17:40:53Z</dcterms:created>
  <dcterms:modified xsi:type="dcterms:W3CDTF">2021-09-15T00:34:29Z</dcterms:modified>
</cp:coreProperties>
</file>